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6" d="100"/>
          <a:sy n="96" d="100"/>
        </p:scale>
        <p:origin x="7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CAD52-7F87-49F8-AC90-C7AF882EF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26B80-324C-417E-ACE3-262BA8F95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D7DAA-B7F6-4767-837C-0F60E26A0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5304-5DFA-4088-B504-2E2A4B661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46FFB-82BD-47C8-BE8C-F2DA627F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7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7C92E-37E6-4D0B-9242-DDC1F55F4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A5790-F47B-4BA8-A430-6D9F5D38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C0F91-98AE-4152-B27D-FD69C6A01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62FEA-04C2-4280-A9FC-42343A48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8DDF2-8BD9-45A1-8864-BDCD9FB7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3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17089D-3121-400A-A4ED-D8F8A1A44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E9429-3AAF-4AA5-80FB-9176E47BC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7ECC-1ABA-4409-9C80-8230B628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EEDC0-5663-41AD-B9C7-FC8A3B981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645A-B364-4DF1-80CB-626DE856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67B7-9F5E-45AB-8EA8-B40092656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C7D89-2FF5-4A99-BEC5-DAA208BB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CEB90-9A6E-4BB6-A457-875C9B104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255DF-0716-4700-842C-16304740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4B945-40AC-4AC3-832D-8EB1A274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6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FC66F-4EE5-4D35-937B-0188F768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D82F4-2130-481A-81D1-AC4520B2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B583F-3BE5-4F9F-A72F-9D61E28E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50616-62FE-424D-BB4E-6EE93AE2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0DA78-04FC-4BDD-93AD-FDF361B8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9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5E04-070B-4329-A45D-A832CF3A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5FE1-2979-40DD-B6C7-506EC7E0A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6ED3C-BC03-4CA9-8F49-4603255BD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685FA-CF7E-44E8-922C-790BBF39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8F48D-1147-425E-8E0B-6A6FF663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85D3E-BD92-4570-B97E-94E2AAD2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3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0CE6-71A2-4B28-B948-26098B519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2793A-61CE-4C41-AD91-828D99B9B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37FA8-0E2C-49E8-A859-DBF8FED50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1F6238-C6FE-4446-8EF1-31D89472C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740790-84C3-4830-A0A6-52750F49D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B651CE-F2FF-4998-B5F9-66403271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4812D-08A1-407F-9FFC-9DF2EE89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7EAAD2-B65D-4173-8114-20F1CE94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5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42816-BBC8-4784-83E0-B64CBE183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F610E-9C3E-49A0-9573-2D8C403E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2D61D-D0F1-4E3C-9894-4275C506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69C34-5955-48CD-909F-C738A537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9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034CAE-08E3-4852-87F7-77262231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3C673-2C0B-4815-A182-C6B16044B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47534-64F2-49E9-9401-EC1BBE72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1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D720-ED46-4318-BAED-05D2DAE92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1A6CC-6991-4B8F-88E2-E99F59849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73200-6309-4074-BC14-C4CDA94E9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4A939-7F55-4DBB-98F5-C1036D8A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CAFD2-E613-47B5-A04A-BB8E6841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70AF5-A840-4C1D-A597-61781B42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8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EEA0-F61C-4389-BCE8-BD4506F2F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949A3-B5A7-4B0D-BA38-37B54C915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239F7-4C02-49A7-9EDB-F3FE87053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2E98C-96B2-491D-915B-425FAB03F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5C9AB-D93E-4ACC-8C0A-43174EA6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A1AB7-0E97-4A5D-B1A3-E7B386F8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9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A64106-62FD-4C03-9DE2-4E60D07F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1066C-0281-4B33-8452-47A7435E9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6FCC2-CB15-4DD2-A875-C06F14C37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BABD5-FA45-4247-BCFE-5334A991682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B0920-B7A0-4076-A493-E0F290FAD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CFAAC-6828-4573-BAED-4DE1CF787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4152-73F8-45ED-81CC-9A978A0E3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4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142897-A872-4699-B35A-CB23A09FFFD8}"/>
              </a:ext>
            </a:extLst>
          </p:cNvPr>
          <p:cNvSpPr/>
          <p:nvPr/>
        </p:nvSpPr>
        <p:spPr>
          <a:xfrm>
            <a:off x="4055164" y="606287"/>
            <a:ext cx="1451113" cy="42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Account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51AA11B-B40A-43E3-A57D-DF30B2DD6826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>
            <a:off x="4780721" y="1033669"/>
            <a:ext cx="0" cy="45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A8B3310-C29D-4A8B-BD11-C675234F2170}"/>
              </a:ext>
            </a:extLst>
          </p:cNvPr>
          <p:cNvSpPr/>
          <p:nvPr/>
        </p:nvSpPr>
        <p:spPr>
          <a:xfrm>
            <a:off x="4055164" y="1493355"/>
            <a:ext cx="1451113" cy="42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E038BA-3B5E-44A7-A87F-245A08691ACE}"/>
              </a:ext>
            </a:extLst>
          </p:cNvPr>
          <p:cNvSpPr/>
          <p:nvPr/>
        </p:nvSpPr>
        <p:spPr>
          <a:xfrm>
            <a:off x="4055164" y="2430118"/>
            <a:ext cx="1451113" cy="42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7AB441-CF8A-4CB5-9E27-77DA91E2BF78}"/>
              </a:ext>
            </a:extLst>
          </p:cNvPr>
          <p:cNvSpPr/>
          <p:nvPr/>
        </p:nvSpPr>
        <p:spPr>
          <a:xfrm>
            <a:off x="1218640" y="3535018"/>
            <a:ext cx="1451113" cy="42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Observation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58AD29-3160-4D4E-B2E0-CE76B397EC9B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4780721" y="1920737"/>
            <a:ext cx="0" cy="509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E50EB2-130D-4A52-99B6-C5C2C80A523A}"/>
              </a:ext>
            </a:extLst>
          </p:cNvPr>
          <p:cNvSpPr txBox="1"/>
          <p:nvPr/>
        </p:nvSpPr>
        <p:spPr>
          <a:xfrm>
            <a:off x="4967347" y="110369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1..n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BF06A9-6AA8-4A3D-96DB-0F9386DB8164}"/>
              </a:ext>
            </a:extLst>
          </p:cNvPr>
          <p:cNvSpPr txBox="1"/>
          <p:nvPr/>
        </p:nvSpPr>
        <p:spPr>
          <a:xfrm>
            <a:off x="4967347" y="2011091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1..n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86D7081-B4C4-4884-B179-27514D738238}"/>
              </a:ext>
            </a:extLst>
          </p:cNvPr>
          <p:cNvCxnSpPr/>
          <p:nvPr/>
        </p:nvCxnSpPr>
        <p:spPr>
          <a:xfrm>
            <a:off x="4621696" y="1920737"/>
            <a:ext cx="0" cy="254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AD6632A-B502-4F2D-960E-02EDA09A2C90}"/>
              </a:ext>
            </a:extLst>
          </p:cNvPr>
          <p:cNvCxnSpPr>
            <a:cxnSpLocks/>
          </p:cNvCxnSpPr>
          <p:nvPr/>
        </p:nvCxnSpPr>
        <p:spPr>
          <a:xfrm flipH="1">
            <a:off x="1938948" y="2175427"/>
            <a:ext cx="2682748" cy="2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553C4C5-D408-4422-A92A-2FCCF4F5BC6A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938948" y="2195757"/>
            <a:ext cx="5249" cy="1339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8A37F84-B7C9-4610-A0A2-9B5B0A0B99F1}"/>
              </a:ext>
            </a:extLst>
          </p:cNvPr>
          <p:cNvSpPr txBox="1"/>
          <p:nvPr/>
        </p:nvSpPr>
        <p:spPr>
          <a:xfrm>
            <a:off x="2669753" y="186341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1..n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E97CBCA-FC5F-4C44-AF74-93938477BFF9}"/>
              </a:ext>
            </a:extLst>
          </p:cNvPr>
          <p:cNvSpPr/>
          <p:nvPr/>
        </p:nvSpPr>
        <p:spPr>
          <a:xfrm>
            <a:off x="7488573" y="606287"/>
            <a:ext cx="1451113" cy="42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 Roles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D67589-8A86-44E7-9444-74EAF205FF14}"/>
              </a:ext>
            </a:extLst>
          </p:cNvPr>
          <p:cNvCxnSpPr>
            <a:stCxn id="4" idx="3"/>
            <a:endCxn id="40" idx="1"/>
          </p:cNvCxnSpPr>
          <p:nvPr/>
        </p:nvCxnSpPr>
        <p:spPr>
          <a:xfrm>
            <a:off x="5506277" y="819978"/>
            <a:ext cx="1982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D8226-F780-466F-8798-50FD56635373}"/>
              </a:ext>
            </a:extLst>
          </p:cNvPr>
          <p:cNvSpPr/>
          <p:nvPr/>
        </p:nvSpPr>
        <p:spPr>
          <a:xfrm>
            <a:off x="3329607" y="3535018"/>
            <a:ext cx="1451113" cy="42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Type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E9F1AB7-BA82-4E7A-B358-658D4F238A71}"/>
              </a:ext>
            </a:extLst>
          </p:cNvPr>
          <p:cNvCxnSpPr>
            <a:stCxn id="9" idx="3"/>
            <a:endCxn id="45" idx="1"/>
          </p:cNvCxnSpPr>
          <p:nvPr/>
        </p:nvCxnSpPr>
        <p:spPr>
          <a:xfrm>
            <a:off x="2669753" y="3748709"/>
            <a:ext cx="659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3A32175A-A835-4DB9-9C33-8CDD15C5732D}"/>
              </a:ext>
            </a:extLst>
          </p:cNvPr>
          <p:cNvSpPr/>
          <p:nvPr/>
        </p:nvSpPr>
        <p:spPr>
          <a:xfrm>
            <a:off x="3329607" y="4353584"/>
            <a:ext cx="1451113" cy="42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Band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9489747-350D-4C8B-925C-245B34288602}"/>
              </a:ext>
            </a:extLst>
          </p:cNvPr>
          <p:cNvSpPr/>
          <p:nvPr/>
        </p:nvSpPr>
        <p:spPr>
          <a:xfrm>
            <a:off x="7488573" y="2347293"/>
            <a:ext cx="1451113" cy="573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Instrument Type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95C0C33-EB54-4677-97B3-8D1D2841F234}"/>
              </a:ext>
            </a:extLst>
          </p:cNvPr>
          <p:cNvCxnSpPr>
            <a:stCxn id="8" idx="3"/>
            <a:endCxn id="50" idx="1"/>
          </p:cNvCxnSpPr>
          <p:nvPr/>
        </p:nvCxnSpPr>
        <p:spPr>
          <a:xfrm flipV="1">
            <a:off x="5506277" y="2633870"/>
            <a:ext cx="1982296" cy="9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EE2C53B-60BF-4B98-9B16-1099530B8B81}"/>
              </a:ext>
            </a:extLst>
          </p:cNvPr>
          <p:cNvCxnSpPr/>
          <p:nvPr/>
        </p:nvCxnSpPr>
        <p:spPr>
          <a:xfrm>
            <a:off x="2669753" y="3886200"/>
            <a:ext cx="269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3DCB643-5F18-4EB7-A461-6C9FA94ABEA2}"/>
              </a:ext>
            </a:extLst>
          </p:cNvPr>
          <p:cNvCxnSpPr/>
          <p:nvPr/>
        </p:nvCxnSpPr>
        <p:spPr>
          <a:xfrm>
            <a:off x="2939218" y="3876261"/>
            <a:ext cx="0" cy="691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11760FF-9A72-4D2A-B230-3C35B0E2D54F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2939218" y="4567275"/>
            <a:ext cx="3903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41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Engelke</dc:creator>
  <cp:lastModifiedBy>William Engelke</cp:lastModifiedBy>
  <cp:revision>2</cp:revision>
  <dcterms:created xsi:type="dcterms:W3CDTF">2020-11-06T14:43:20Z</dcterms:created>
  <dcterms:modified xsi:type="dcterms:W3CDTF">2020-11-06T14:57:30Z</dcterms:modified>
</cp:coreProperties>
</file>